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ldx" ContentType="application/vnd.openxmlformats-officedocument.presentationml.slide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648" r:id="rId5"/>
  </p:sldMasterIdLst>
  <p:notesMasterIdLst>
    <p:notesMasterId r:id="rId12"/>
  </p:notesMasterIdLst>
  <p:handoutMasterIdLst>
    <p:handoutMasterId r:id="rId13"/>
  </p:handoutMasterIdLst>
  <p:sldIdLst>
    <p:sldId id="256" r:id="rId6"/>
    <p:sldId id="260" r:id="rId7"/>
    <p:sldId id="2434" r:id="rId8"/>
    <p:sldId id="2442" r:id="rId9"/>
    <p:sldId id="258" r:id="rId10"/>
    <p:sldId id="244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  <a:srgbClr val="C0F400"/>
    <a:srgbClr val="05EE55"/>
    <a:srgbClr val="038B30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575E72-8EE2-4140-8CB2-5946DAA6FF04}" v="1" dt="2022-01-16T13:06:07.059"/>
    <p1510:client id="{7D3394BC-0076-43A1-9B37-B977422EDE24}" v="39" dt="2022-01-16T15:24:19.694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0" autoAdjust="0"/>
    <p:restoredTop sz="92009" autoAdjust="0"/>
  </p:normalViewPr>
  <p:slideViewPr>
    <p:cSldViewPr snapToGrid="0">
      <p:cViewPr varScale="1">
        <p:scale>
          <a:sx n="101" d="100"/>
          <a:sy n="101" d="100"/>
        </p:scale>
        <p:origin x="40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an Hachmon" userId="51259ce0-bfd3-4b7b-b7ad-3998a0193061" providerId="ADAL" clId="{7D3394BC-0076-43A1-9B37-B977422EDE24}"/>
    <pc:docChg chg="undo custSel addSld delSld modSld sldOrd addMainMaster delMainMaster modMainMaster">
      <pc:chgData name="Eran Hachmon" userId="51259ce0-bfd3-4b7b-b7ad-3998a0193061" providerId="ADAL" clId="{7D3394BC-0076-43A1-9B37-B977422EDE24}" dt="2022-01-16T15:29:52.895" v="1265" actId="20577"/>
      <pc:docMkLst>
        <pc:docMk/>
      </pc:docMkLst>
      <pc:sldChg chg="modSp mod">
        <pc:chgData name="Eran Hachmon" userId="51259ce0-bfd3-4b7b-b7ad-3998a0193061" providerId="ADAL" clId="{7D3394BC-0076-43A1-9B37-B977422EDE24}" dt="2022-01-16T15:01:17.395" v="94" actId="20577"/>
        <pc:sldMkLst>
          <pc:docMk/>
          <pc:sldMk cId="2506210253" sldId="256"/>
        </pc:sldMkLst>
        <pc:spChg chg="mod">
          <ac:chgData name="Eran Hachmon" userId="51259ce0-bfd3-4b7b-b7ad-3998a0193061" providerId="ADAL" clId="{7D3394BC-0076-43A1-9B37-B977422EDE24}" dt="2022-01-16T15:00:14.813" v="5" actId="20577"/>
          <ac:spMkLst>
            <pc:docMk/>
            <pc:sldMk cId="2506210253" sldId="256"/>
            <ac:spMk id="6" creationId="{7E0E8055-17FA-43CE-9F03-E712F496B7CF}"/>
          </ac:spMkLst>
        </pc:spChg>
        <pc:spChg chg="mod">
          <ac:chgData name="Eran Hachmon" userId="51259ce0-bfd3-4b7b-b7ad-3998a0193061" providerId="ADAL" clId="{7D3394BC-0076-43A1-9B37-B977422EDE24}" dt="2022-01-16T15:01:17.395" v="94" actId="20577"/>
          <ac:spMkLst>
            <pc:docMk/>
            <pc:sldMk cId="2506210253" sldId="256"/>
            <ac:spMk id="7" creationId="{9935280A-EBD5-4EFA-81A0-313C85F987EC}"/>
          </ac:spMkLst>
        </pc:spChg>
      </pc:sldChg>
      <pc:sldChg chg="addSp delSp modSp mod">
        <pc:chgData name="Eran Hachmon" userId="51259ce0-bfd3-4b7b-b7ad-3998a0193061" providerId="ADAL" clId="{7D3394BC-0076-43A1-9B37-B977422EDE24}" dt="2022-01-16T15:26:09.600" v="1213" actId="20577"/>
        <pc:sldMkLst>
          <pc:docMk/>
          <pc:sldMk cId="3174381467" sldId="258"/>
        </pc:sldMkLst>
        <pc:spChg chg="add del mod">
          <ac:chgData name="Eran Hachmon" userId="51259ce0-bfd3-4b7b-b7ad-3998a0193061" providerId="ADAL" clId="{7D3394BC-0076-43A1-9B37-B977422EDE24}" dt="2022-01-16T15:21:41.112" v="1061" actId="478"/>
          <ac:spMkLst>
            <pc:docMk/>
            <pc:sldMk cId="3174381467" sldId="258"/>
            <ac:spMk id="3" creationId="{C4840D20-265A-4DE9-A8A7-4C27D55F2005}"/>
          </ac:spMkLst>
        </pc:spChg>
        <pc:spChg chg="del mod">
          <ac:chgData name="Eran Hachmon" userId="51259ce0-bfd3-4b7b-b7ad-3998a0193061" providerId="ADAL" clId="{7D3394BC-0076-43A1-9B37-B977422EDE24}" dt="2022-01-16T15:17:03.111" v="728" actId="478"/>
          <ac:spMkLst>
            <pc:docMk/>
            <pc:sldMk cId="3174381467" sldId="258"/>
            <ac:spMk id="4" creationId="{4033542F-D085-445E-BEBE-DEE6D4F79CAD}"/>
          </ac:spMkLst>
        </pc:spChg>
        <pc:spChg chg="mod">
          <ac:chgData name="Eran Hachmon" userId="51259ce0-bfd3-4b7b-b7ad-3998a0193061" providerId="ADAL" clId="{7D3394BC-0076-43A1-9B37-B977422EDE24}" dt="2022-01-16T15:19:39.875" v="1055" actId="20577"/>
          <ac:spMkLst>
            <pc:docMk/>
            <pc:sldMk cId="3174381467" sldId="258"/>
            <ac:spMk id="5" creationId="{FDF153A6-0E4B-417F-85BB-FD8402B100BD}"/>
          </ac:spMkLst>
        </pc:spChg>
        <pc:spChg chg="del">
          <ac:chgData name="Eran Hachmon" userId="51259ce0-bfd3-4b7b-b7ad-3998a0193061" providerId="ADAL" clId="{7D3394BC-0076-43A1-9B37-B977422EDE24}" dt="2022-01-16T15:21:33.695" v="1060" actId="478"/>
          <ac:spMkLst>
            <pc:docMk/>
            <pc:sldMk cId="3174381467" sldId="258"/>
            <ac:spMk id="6" creationId="{89C32B2A-F443-47DA-A5C9-E0CCEC6C2F29}"/>
          </ac:spMkLst>
        </pc:spChg>
        <pc:spChg chg="mod">
          <ac:chgData name="Eran Hachmon" userId="51259ce0-bfd3-4b7b-b7ad-3998a0193061" providerId="ADAL" clId="{7D3394BC-0076-43A1-9B37-B977422EDE24}" dt="2022-01-16T15:26:09.600" v="1213" actId="20577"/>
          <ac:spMkLst>
            <pc:docMk/>
            <pc:sldMk cId="3174381467" sldId="258"/>
            <ac:spMk id="7" creationId="{53DDF559-AB16-43D3-96DE-5FD6A71C1A24}"/>
          </ac:spMkLst>
        </pc:spChg>
        <pc:spChg chg="add del mod">
          <ac:chgData name="Eran Hachmon" userId="51259ce0-bfd3-4b7b-b7ad-3998a0193061" providerId="ADAL" clId="{7D3394BC-0076-43A1-9B37-B977422EDE24}" dt="2022-01-16T15:23:59.450" v="1070"/>
          <ac:spMkLst>
            <pc:docMk/>
            <pc:sldMk cId="3174381467" sldId="258"/>
            <ac:spMk id="12" creationId="{FF567B82-E236-4EA9-9456-F242770D56C4}"/>
          </ac:spMkLst>
        </pc:spChg>
        <pc:spChg chg="add del mod">
          <ac:chgData name="Eran Hachmon" userId="51259ce0-bfd3-4b7b-b7ad-3998a0193061" providerId="ADAL" clId="{7D3394BC-0076-43A1-9B37-B977422EDE24}" dt="2022-01-16T15:24:08.789" v="1072"/>
          <ac:spMkLst>
            <pc:docMk/>
            <pc:sldMk cId="3174381467" sldId="258"/>
            <ac:spMk id="13" creationId="{75CB976D-BBB5-4552-A766-E2CEA218B686}"/>
          </ac:spMkLst>
        </pc:spChg>
        <pc:spChg chg="add mod">
          <ac:chgData name="Eran Hachmon" userId="51259ce0-bfd3-4b7b-b7ad-3998a0193061" providerId="ADAL" clId="{7D3394BC-0076-43A1-9B37-B977422EDE24}" dt="2022-01-16T15:24:40.480" v="1081" actId="313"/>
          <ac:spMkLst>
            <pc:docMk/>
            <pc:sldMk cId="3174381467" sldId="258"/>
            <ac:spMk id="14" creationId="{37464312-C5F6-4629-A9C8-E525E2C008F6}"/>
          </ac:spMkLst>
        </pc:spChg>
        <pc:spChg chg="mod">
          <ac:chgData name="Eran Hachmon" userId="51259ce0-bfd3-4b7b-b7ad-3998a0193061" providerId="ADAL" clId="{7D3394BC-0076-43A1-9B37-B977422EDE24}" dt="2022-01-16T15:16:56.148" v="726" actId="20577"/>
          <ac:spMkLst>
            <pc:docMk/>
            <pc:sldMk cId="3174381467" sldId="258"/>
            <ac:spMk id="38" creationId="{4C646910-F4B3-42FF-94CF-BEAFDD606400}"/>
          </ac:spMkLst>
        </pc:spChg>
      </pc:sldChg>
      <pc:sldChg chg="modSp mod">
        <pc:chgData name="Eran Hachmon" userId="51259ce0-bfd3-4b7b-b7ad-3998a0193061" providerId="ADAL" clId="{7D3394BC-0076-43A1-9B37-B977422EDE24}" dt="2022-01-16T15:29:52.895" v="1265" actId="20577"/>
        <pc:sldMkLst>
          <pc:docMk/>
          <pc:sldMk cId="48532822" sldId="260"/>
        </pc:sldMkLst>
        <pc:spChg chg="mod">
          <ac:chgData name="Eran Hachmon" userId="51259ce0-bfd3-4b7b-b7ad-3998a0193061" providerId="ADAL" clId="{7D3394BC-0076-43A1-9B37-B977422EDE24}" dt="2022-01-16T15:29:52.895" v="1265" actId="20577"/>
          <ac:spMkLst>
            <pc:docMk/>
            <pc:sldMk cId="48532822" sldId="260"/>
            <ac:spMk id="8" creationId="{E79DECD2-B85E-4CB3-BBFB-C64131454B65}"/>
          </ac:spMkLst>
        </pc:spChg>
        <pc:spChg chg="mod">
          <ac:chgData name="Eran Hachmon" userId="51259ce0-bfd3-4b7b-b7ad-3998a0193061" providerId="ADAL" clId="{7D3394BC-0076-43A1-9B37-B977422EDE24}" dt="2022-01-16T15:26:49.813" v="1215" actId="20577"/>
          <ac:spMkLst>
            <pc:docMk/>
            <pc:sldMk cId="48532822" sldId="260"/>
            <ac:spMk id="9" creationId="{4744B28E-5E14-4A77-AD4F-C979905862BF}"/>
          </ac:spMkLst>
        </pc:spChg>
      </pc:sldChg>
      <pc:sldChg chg="addSp delSp modSp mod modAnim">
        <pc:chgData name="Eran Hachmon" userId="51259ce0-bfd3-4b7b-b7ad-3998a0193061" providerId="ADAL" clId="{7D3394BC-0076-43A1-9B37-B977422EDE24}" dt="2022-01-16T15:22:06.063" v="1064"/>
        <pc:sldMkLst>
          <pc:docMk/>
          <pc:sldMk cId="259734590" sldId="2434"/>
        </pc:sldMkLst>
        <pc:spChg chg="mod">
          <ac:chgData name="Eran Hachmon" userId="51259ce0-bfd3-4b7b-b7ad-3998a0193061" providerId="ADAL" clId="{7D3394BC-0076-43A1-9B37-B977422EDE24}" dt="2022-01-16T15:08:49.745" v="688" actId="27636"/>
          <ac:spMkLst>
            <pc:docMk/>
            <pc:sldMk cId="259734590" sldId="2434"/>
            <ac:spMk id="4" creationId="{2885A4AC-9AA0-4EFF-8162-609223BF5D70}"/>
          </ac:spMkLst>
        </pc:spChg>
        <pc:spChg chg="mod">
          <ac:chgData name="Eran Hachmon" userId="51259ce0-bfd3-4b7b-b7ad-3998a0193061" providerId="ADAL" clId="{7D3394BC-0076-43A1-9B37-B977422EDE24}" dt="2022-01-16T15:13:36.146" v="694" actId="1076"/>
          <ac:spMkLst>
            <pc:docMk/>
            <pc:sldMk cId="259734590" sldId="2434"/>
            <ac:spMk id="9" creationId="{4744B28E-5E14-4A77-AD4F-C979905862BF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13" creationId="{A762650A-4584-462E-B913-39D23E251E0A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14" creationId="{3BD1942D-7BAD-41FC-B2D5-275B6DB974E1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15" creationId="{B374424F-A593-4D4E-9876-FD125D41B2CD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17" creationId="{61919993-A3FD-4E94-85FA-FBC8EE7B3FB6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19" creationId="{1CD2B2E1-903F-4F8F-854F-5A6FF752C997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20" creationId="{C2DE0725-D1E2-40C6-B3A8-4E84D8B0176D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23" creationId="{A239D0FC-561D-4574-B548-C6ACE042297E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24" creationId="{49D27192-7E9B-4347-8440-BF133CAA51AF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29" creationId="{F8047270-53BE-4164-B6B8-BA216062C899}"/>
          </ac:spMkLst>
        </pc:spChg>
        <pc:spChg chg="mod">
          <ac:chgData name="Eran Hachmon" userId="51259ce0-bfd3-4b7b-b7ad-3998a0193061" providerId="ADAL" clId="{7D3394BC-0076-43A1-9B37-B977422EDE24}" dt="2022-01-16T15:14:57.420" v="698"/>
          <ac:spMkLst>
            <pc:docMk/>
            <pc:sldMk cId="259734590" sldId="2434"/>
            <ac:spMk id="34" creationId="{97CAE694-E5D7-45D8-80CE-4067B6610E53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35" creationId="{589C3D56-8104-440C-BD3F-F9D24BEE27FB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36" creationId="{8163E225-F438-4FAA-9872-37BE13602C3A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39" creationId="{DBDE6162-C544-414C-BB4D-A500ABB9B54B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40" creationId="{6BA71F0B-D8BC-443B-B21A-1248B666DB15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43" creationId="{4EDD8794-1E5E-41A5-8559-83432EEE0524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44" creationId="{19D61879-BAE4-4993-8BA0-B0A2245BC5B6}"/>
          </ac:spMkLst>
        </pc:spChg>
        <pc:spChg chg="mod">
          <ac:chgData name="Eran Hachmon" userId="51259ce0-bfd3-4b7b-b7ad-3998a0193061" providerId="ADAL" clId="{7D3394BC-0076-43A1-9B37-B977422EDE24}" dt="2022-01-16T15:14:39.299" v="695"/>
          <ac:spMkLst>
            <pc:docMk/>
            <pc:sldMk cId="259734590" sldId="2434"/>
            <ac:spMk id="46" creationId="{B37AFE09-CFED-4A4F-A8C8-B39B78B12009}"/>
          </ac:spMkLst>
        </pc:spChg>
        <pc:spChg chg="mod">
          <ac:chgData name="Eran Hachmon" userId="51259ce0-bfd3-4b7b-b7ad-3998a0193061" providerId="ADAL" clId="{7D3394BC-0076-43A1-9B37-B977422EDE24}" dt="2022-01-16T15:14:39.299" v="695"/>
          <ac:spMkLst>
            <pc:docMk/>
            <pc:sldMk cId="259734590" sldId="2434"/>
            <ac:spMk id="49" creationId="{3FD30771-2E44-4975-95A3-4D0942624B25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52" creationId="{4E58219C-E1CF-4B47-9E9C-BB847A90FD4D}"/>
          </ac:spMkLst>
        </pc:spChg>
        <pc:spChg chg="mod">
          <ac:chgData name="Eran Hachmon" userId="51259ce0-bfd3-4b7b-b7ad-3998a0193061" providerId="ADAL" clId="{7D3394BC-0076-43A1-9B37-B977422EDE24}" dt="2022-01-16T15:14:39.299" v="695"/>
          <ac:spMkLst>
            <pc:docMk/>
            <pc:sldMk cId="259734590" sldId="2434"/>
            <ac:spMk id="54" creationId="{439F4342-0B58-44BA-9447-3FC7C9EDB326}"/>
          </ac:spMkLst>
        </pc:spChg>
        <pc:spChg chg="mod">
          <ac:chgData name="Eran Hachmon" userId="51259ce0-bfd3-4b7b-b7ad-3998a0193061" providerId="ADAL" clId="{7D3394BC-0076-43A1-9B37-B977422EDE24}" dt="2022-01-16T15:14:39.299" v="695"/>
          <ac:spMkLst>
            <pc:docMk/>
            <pc:sldMk cId="259734590" sldId="2434"/>
            <ac:spMk id="55" creationId="{8D464629-3CC4-41FA-B33E-2A6277D25677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56" creationId="{1F2F216E-E492-4F9D-B495-F4A85589BA20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58" creationId="{02A92C79-9329-42E9-9FEC-5CABF8BB0B95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59" creationId="{F583AE3C-6DDD-4631-B750-BE47F4928087}"/>
          </ac:spMkLst>
        </pc:spChg>
        <pc:grpChg chg="add del mod">
          <ac:chgData name="Eran Hachmon" userId="51259ce0-bfd3-4b7b-b7ad-3998a0193061" providerId="ADAL" clId="{7D3394BC-0076-43A1-9B37-B977422EDE24}" dt="2022-01-16T15:14:45.333" v="696"/>
          <ac:grpSpMkLst>
            <pc:docMk/>
            <pc:sldMk cId="259734590" sldId="2434"/>
            <ac:grpSpMk id="45" creationId="{430BD4C4-6F6F-4866-AEDA-BD5EE68CDF62}"/>
          </ac:grpSpMkLst>
        </pc:grpChg>
        <pc:grpChg chg="add del mod">
          <ac:chgData name="Eran Hachmon" userId="51259ce0-bfd3-4b7b-b7ad-3998a0193061" providerId="ADAL" clId="{7D3394BC-0076-43A1-9B37-B977422EDE24}" dt="2022-01-16T15:14:45.333" v="696"/>
          <ac:grpSpMkLst>
            <pc:docMk/>
            <pc:sldMk cId="259734590" sldId="2434"/>
            <ac:grpSpMk id="48" creationId="{F62BDD7D-FC42-4954-BF55-EF058193DB40}"/>
          </ac:grpSpMkLst>
        </pc:grpChg>
        <pc:grpChg chg="add del mod">
          <ac:chgData name="Eran Hachmon" userId="51259ce0-bfd3-4b7b-b7ad-3998a0193061" providerId="ADAL" clId="{7D3394BC-0076-43A1-9B37-B977422EDE24}" dt="2022-01-16T15:14:45.333" v="696"/>
          <ac:grpSpMkLst>
            <pc:docMk/>
            <pc:sldMk cId="259734590" sldId="2434"/>
            <ac:grpSpMk id="53" creationId="{57806F89-6DDB-4B68-96C5-1ED0217ECDC9}"/>
          </ac:grpSpMkLst>
        </pc:grpChg>
        <pc:graphicFrameChg chg="add del mod">
          <ac:chgData name="Eran Hachmon" userId="51259ce0-bfd3-4b7b-b7ad-3998a0193061" providerId="ADAL" clId="{7D3394BC-0076-43A1-9B37-B977422EDE24}" dt="2022-01-16T15:15:24.064" v="701" actId="478"/>
          <ac:graphicFrameMkLst>
            <pc:docMk/>
            <pc:sldMk cId="259734590" sldId="2434"/>
            <ac:graphicFrameMk id="2" creationId="{C3939662-7C09-4FD2-85D8-AD5350C35BD2}"/>
          </ac:graphicFrameMkLst>
        </pc:graphicFrameChg>
        <pc:graphicFrameChg chg="add mod">
          <ac:chgData name="Eran Hachmon" userId="51259ce0-bfd3-4b7b-b7ad-3998a0193061" providerId="ADAL" clId="{7D3394BC-0076-43A1-9B37-B977422EDE24}" dt="2022-01-16T15:22:06.063" v="1064"/>
          <ac:graphicFrameMkLst>
            <pc:docMk/>
            <pc:sldMk cId="259734590" sldId="2434"/>
            <ac:graphicFrameMk id="3" creationId="{CE377D39-9ED7-4F08-8717-6B07A67EDED5}"/>
          </ac:graphicFrameMkLst>
        </pc:graphicFrameChg>
        <pc:picChg chg="add del mod">
          <ac:chgData name="Eran Hachmon" userId="51259ce0-bfd3-4b7b-b7ad-3998a0193061" providerId="ADAL" clId="{7D3394BC-0076-43A1-9B37-B977422EDE24}" dt="2022-01-16T15:14:45.333" v="696"/>
          <ac:picMkLst>
            <pc:docMk/>
            <pc:sldMk cId="259734590" sldId="2434"/>
            <ac:picMk id="16" creationId="{A573308A-76B8-4782-A791-84BB14F1B4FF}"/>
          </ac:picMkLst>
        </pc:picChg>
        <pc:picChg chg="add del mod">
          <ac:chgData name="Eran Hachmon" userId="51259ce0-bfd3-4b7b-b7ad-3998a0193061" providerId="ADAL" clId="{7D3394BC-0076-43A1-9B37-B977422EDE24}" dt="2022-01-16T15:14:45.333" v="696"/>
          <ac:picMkLst>
            <pc:docMk/>
            <pc:sldMk cId="259734590" sldId="2434"/>
            <ac:picMk id="18" creationId="{ED64AFC7-3117-4854-93C3-1ED434244862}"/>
          </ac:picMkLst>
        </pc:picChg>
        <pc:picChg chg="add del mod">
          <ac:chgData name="Eran Hachmon" userId="51259ce0-bfd3-4b7b-b7ad-3998a0193061" providerId="ADAL" clId="{7D3394BC-0076-43A1-9B37-B977422EDE24}" dt="2022-01-16T15:14:45.333" v="696"/>
          <ac:picMkLst>
            <pc:docMk/>
            <pc:sldMk cId="259734590" sldId="2434"/>
            <ac:picMk id="22" creationId="{84CED4F3-9120-450D-BD11-1CBB0607C53D}"/>
          </ac:picMkLst>
        </pc:picChg>
        <pc:picChg chg="add del mod">
          <ac:chgData name="Eran Hachmon" userId="51259ce0-bfd3-4b7b-b7ad-3998a0193061" providerId="ADAL" clId="{7D3394BC-0076-43A1-9B37-B977422EDE24}" dt="2022-01-16T15:14:45.333" v="696"/>
          <ac:picMkLst>
            <pc:docMk/>
            <pc:sldMk cId="259734590" sldId="2434"/>
            <ac:picMk id="26" creationId="{150D80A3-DEE9-465C-96ED-197172380C79}"/>
          </ac:picMkLst>
        </pc:picChg>
        <pc:picChg chg="add del mod">
          <ac:chgData name="Eran Hachmon" userId="51259ce0-bfd3-4b7b-b7ad-3998a0193061" providerId="ADAL" clId="{7D3394BC-0076-43A1-9B37-B977422EDE24}" dt="2022-01-16T15:14:45.333" v="696"/>
          <ac:picMkLst>
            <pc:docMk/>
            <pc:sldMk cId="259734590" sldId="2434"/>
            <ac:picMk id="37" creationId="{9C0D31BB-F3CE-47D3-87F7-D0D1CB017BA6}"/>
          </ac:picMkLst>
        </pc:picChg>
        <pc:picChg chg="add del mod">
          <ac:chgData name="Eran Hachmon" userId="51259ce0-bfd3-4b7b-b7ad-3998a0193061" providerId="ADAL" clId="{7D3394BC-0076-43A1-9B37-B977422EDE24}" dt="2022-01-16T15:14:45.333" v="696"/>
          <ac:picMkLst>
            <pc:docMk/>
            <pc:sldMk cId="259734590" sldId="2434"/>
            <ac:picMk id="41" creationId="{1B685929-CD98-46BC-B5B3-71D1F3412598}"/>
          </ac:picMkLst>
        </pc:picChg>
        <pc:picChg chg="mod">
          <ac:chgData name="Eran Hachmon" userId="51259ce0-bfd3-4b7b-b7ad-3998a0193061" providerId="ADAL" clId="{7D3394BC-0076-43A1-9B37-B977422EDE24}" dt="2022-01-16T15:14:39.299" v="695"/>
          <ac:picMkLst>
            <pc:docMk/>
            <pc:sldMk cId="259734590" sldId="2434"/>
            <ac:picMk id="47" creationId="{74936045-718A-429C-8B7A-732A69633F2D}"/>
          </ac:picMkLst>
        </pc:picChg>
        <pc:picChg chg="mod">
          <ac:chgData name="Eran Hachmon" userId="51259ce0-bfd3-4b7b-b7ad-3998a0193061" providerId="ADAL" clId="{7D3394BC-0076-43A1-9B37-B977422EDE24}" dt="2022-01-16T15:14:39.299" v="695"/>
          <ac:picMkLst>
            <pc:docMk/>
            <pc:sldMk cId="259734590" sldId="2434"/>
            <ac:picMk id="50" creationId="{C660C9EF-1FD1-4938-9F7D-3717FA06EDD1}"/>
          </ac:picMkLst>
        </pc:picChg>
        <pc:picChg chg="add del mod">
          <ac:chgData name="Eran Hachmon" userId="51259ce0-bfd3-4b7b-b7ad-3998a0193061" providerId="ADAL" clId="{7D3394BC-0076-43A1-9B37-B977422EDE24}" dt="2022-01-16T15:14:45.333" v="696"/>
          <ac:picMkLst>
            <pc:docMk/>
            <pc:sldMk cId="259734590" sldId="2434"/>
            <ac:picMk id="57" creationId="{69E7FCFE-B755-4026-9C80-2923773CC5EF}"/>
          </ac:picMkLst>
        </pc:picChg>
        <pc:picChg chg="add del mod">
          <ac:chgData name="Eran Hachmon" userId="51259ce0-bfd3-4b7b-b7ad-3998a0193061" providerId="ADAL" clId="{7D3394BC-0076-43A1-9B37-B977422EDE24}" dt="2022-01-16T15:14:45.333" v="696"/>
          <ac:picMkLst>
            <pc:docMk/>
            <pc:sldMk cId="259734590" sldId="2434"/>
            <ac:picMk id="60" creationId="{DC6D02CA-D769-4423-B3FD-1F66A21453FF}"/>
          </ac:picMkLst>
        </pc:picChg>
        <pc:cxnChg chg="add del mod">
          <ac:chgData name="Eran Hachmon" userId="51259ce0-bfd3-4b7b-b7ad-3998a0193061" providerId="ADAL" clId="{7D3394BC-0076-43A1-9B37-B977422EDE24}" dt="2022-01-16T15:14:45.333" v="696"/>
          <ac:cxnSpMkLst>
            <pc:docMk/>
            <pc:sldMk cId="259734590" sldId="2434"/>
            <ac:cxnSpMk id="21" creationId="{B8598CCE-CD64-48CF-81DB-C89A46CA6AC1}"/>
          </ac:cxnSpMkLst>
        </pc:cxnChg>
        <pc:cxnChg chg="add del mod">
          <ac:chgData name="Eran Hachmon" userId="51259ce0-bfd3-4b7b-b7ad-3998a0193061" providerId="ADAL" clId="{7D3394BC-0076-43A1-9B37-B977422EDE24}" dt="2022-01-16T15:14:45.333" v="696"/>
          <ac:cxnSpMkLst>
            <pc:docMk/>
            <pc:sldMk cId="259734590" sldId="2434"/>
            <ac:cxnSpMk id="25" creationId="{38E1604F-1343-4FFB-AEC5-20ADB5CF338A}"/>
          </ac:cxnSpMkLst>
        </pc:cxnChg>
        <pc:cxnChg chg="add del mod">
          <ac:chgData name="Eran Hachmon" userId="51259ce0-bfd3-4b7b-b7ad-3998a0193061" providerId="ADAL" clId="{7D3394BC-0076-43A1-9B37-B977422EDE24}" dt="2022-01-16T15:14:45.333" v="696"/>
          <ac:cxnSpMkLst>
            <pc:docMk/>
            <pc:sldMk cId="259734590" sldId="2434"/>
            <ac:cxnSpMk id="27" creationId="{FFBE6876-7069-4B98-8275-899E0B529D5B}"/>
          </ac:cxnSpMkLst>
        </pc:cxnChg>
        <pc:cxnChg chg="add del mod">
          <ac:chgData name="Eran Hachmon" userId="51259ce0-bfd3-4b7b-b7ad-3998a0193061" providerId="ADAL" clId="{7D3394BC-0076-43A1-9B37-B977422EDE24}" dt="2022-01-16T15:14:45.333" v="696"/>
          <ac:cxnSpMkLst>
            <pc:docMk/>
            <pc:sldMk cId="259734590" sldId="2434"/>
            <ac:cxnSpMk id="28" creationId="{DFE189A0-276E-4AA3-9652-0DBA21153604}"/>
          </ac:cxnSpMkLst>
        </pc:cxnChg>
        <pc:cxnChg chg="add del mod">
          <ac:chgData name="Eran Hachmon" userId="51259ce0-bfd3-4b7b-b7ad-3998a0193061" providerId="ADAL" clId="{7D3394BC-0076-43A1-9B37-B977422EDE24}" dt="2022-01-16T15:14:45.333" v="696"/>
          <ac:cxnSpMkLst>
            <pc:docMk/>
            <pc:sldMk cId="259734590" sldId="2434"/>
            <ac:cxnSpMk id="30" creationId="{EC80CCC7-B55E-4A13-B2CC-3E9C8AEC6BB1}"/>
          </ac:cxnSpMkLst>
        </pc:cxnChg>
        <pc:cxnChg chg="add del mod">
          <ac:chgData name="Eran Hachmon" userId="51259ce0-bfd3-4b7b-b7ad-3998a0193061" providerId="ADAL" clId="{7D3394BC-0076-43A1-9B37-B977422EDE24}" dt="2022-01-16T15:14:45.333" v="696"/>
          <ac:cxnSpMkLst>
            <pc:docMk/>
            <pc:sldMk cId="259734590" sldId="2434"/>
            <ac:cxnSpMk id="38" creationId="{C691A95B-0381-4BE6-8A67-25CB3BDB6F2E}"/>
          </ac:cxnSpMkLst>
        </pc:cxnChg>
        <pc:cxnChg chg="add del mod">
          <ac:chgData name="Eran Hachmon" userId="51259ce0-bfd3-4b7b-b7ad-3998a0193061" providerId="ADAL" clId="{7D3394BC-0076-43A1-9B37-B977422EDE24}" dt="2022-01-16T15:14:45.333" v="696"/>
          <ac:cxnSpMkLst>
            <pc:docMk/>
            <pc:sldMk cId="259734590" sldId="2434"/>
            <ac:cxnSpMk id="42" creationId="{9843E5AE-708D-4DA2-839E-D479D2157C7E}"/>
          </ac:cxnSpMkLst>
        </pc:cxnChg>
        <pc:cxnChg chg="add del mod">
          <ac:chgData name="Eran Hachmon" userId="51259ce0-bfd3-4b7b-b7ad-3998a0193061" providerId="ADAL" clId="{7D3394BC-0076-43A1-9B37-B977422EDE24}" dt="2022-01-16T15:14:45.333" v="696"/>
          <ac:cxnSpMkLst>
            <pc:docMk/>
            <pc:sldMk cId="259734590" sldId="2434"/>
            <ac:cxnSpMk id="51" creationId="{02A2E747-B696-47C3-8E64-98F5F78F2E23}"/>
          </ac:cxnSpMkLst>
        </pc:cxnChg>
      </pc:sldChg>
      <pc:sldChg chg="add ord">
        <pc:chgData name="Eran Hachmon" userId="51259ce0-bfd3-4b7b-b7ad-3998a0193061" providerId="ADAL" clId="{7D3394BC-0076-43A1-9B37-B977422EDE24}" dt="2022-01-16T15:22:45.937" v="1068"/>
        <pc:sldMkLst>
          <pc:docMk/>
          <pc:sldMk cId="1311971107" sldId="2442"/>
        </pc:sldMkLst>
      </pc:sldChg>
      <pc:sldChg chg="add del">
        <pc:chgData name="Eran Hachmon" userId="51259ce0-bfd3-4b7b-b7ad-3998a0193061" providerId="ADAL" clId="{7D3394BC-0076-43A1-9B37-B977422EDE24}" dt="2022-01-16T15:12:38.203" v="693" actId="2696"/>
        <pc:sldMkLst>
          <pc:docMk/>
          <pc:sldMk cId="2702424172" sldId="2442"/>
        </pc:sldMkLst>
      </pc:sldChg>
      <pc:sldChg chg="add del">
        <pc:chgData name="Eran Hachmon" userId="51259ce0-bfd3-4b7b-b7ad-3998a0193061" providerId="ADAL" clId="{7D3394BC-0076-43A1-9B37-B977422EDE24}" dt="2022-01-16T15:16:29.875" v="708" actId="47"/>
        <pc:sldMkLst>
          <pc:docMk/>
          <pc:sldMk cId="1311971107" sldId="2443"/>
        </pc:sldMkLst>
      </pc:sldChg>
      <pc:sldMasterChg chg="add del addSldLayout delSldLayout">
        <pc:chgData name="Eran Hachmon" userId="51259ce0-bfd3-4b7b-b7ad-3998a0193061" providerId="ADAL" clId="{7D3394BC-0076-43A1-9B37-B977422EDE24}" dt="2022-01-16T15:22:38.186" v="1065" actId="27028"/>
        <pc:sldMasterMkLst>
          <pc:docMk/>
          <pc:sldMasterMk cId="618286644" sldId="2147483648"/>
        </pc:sldMasterMkLst>
        <pc:sldLayoutChg chg="add del">
          <pc:chgData name="Eran Hachmon" userId="51259ce0-bfd3-4b7b-b7ad-3998a0193061" providerId="ADAL" clId="{7D3394BC-0076-43A1-9B37-B977422EDE24}" dt="2022-01-16T15:16:29.875" v="708" actId="47"/>
          <pc:sldLayoutMkLst>
            <pc:docMk/>
            <pc:sldMasterMk cId="618286644" sldId="2147483648"/>
            <pc:sldLayoutMk cId="2519041587" sldId="2147483649"/>
          </pc:sldLayoutMkLst>
        </pc:sldLayoutChg>
        <pc:sldLayoutChg chg="add del">
          <pc:chgData name="Eran Hachmon" userId="51259ce0-bfd3-4b7b-b7ad-3998a0193061" providerId="ADAL" clId="{7D3394BC-0076-43A1-9B37-B977422EDE24}" dt="2022-01-16T15:22:38.186" v="1065" actId="27028"/>
          <pc:sldLayoutMkLst>
            <pc:docMk/>
            <pc:sldMasterMk cId="618286644" sldId="2147483648"/>
            <pc:sldLayoutMk cId="2362733767" sldId="2147483650"/>
          </pc:sldLayoutMkLst>
        </pc:sldLayoutChg>
      </pc:sldMasterChg>
      <pc:sldMasterChg chg="replId modSldLayout">
        <pc:chgData name="Eran Hachmon" userId="51259ce0-bfd3-4b7b-b7ad-3998a0193061" providerId="ADAL" clId="{7D3394BC-0076-43A1-9B37-B977422EDE24}" dt="2022-01-16T15:12:33.379" v="691" actId="27028"/>
        <pc:sldMasterMkLst>
          <pc:docMk/>
          <pc:sldMasterMk cId="2465277891" sldId="2147483672"/>
        </pc:sldMasterMkLst>
        <pc:sldLayoutChg chg="replId">
          <pc:chgData name="Eran Hachmon" userId="51259ce0-bfd3-4b7b-b7ad-3998a0193061" providerId="ADAL" clId="{7D3394BC-0076-43A1-9B37-B977422EDE24}" dt="2022-01-16T15:12:24.247" v="689" actId="27028"/>
          <pc:sldLayoutMkLst>
            <pc:docMk/>
            <pc:sldMasterMk cId="2465277891" sldId="2147483672"/>
            <pc:sldLayoutMk cId="3776861653" sldId="2147483673"/>
          </pc:sldLayoutMkLst>
        </pc:sldLayoutChg>
        <pc:sldLayoutChg chg="replId">
          <pc:chgData name="Eran Hachmon" userId="51259ce0-bfd3-4b7b-b7ad-3998a0193061" providerId="ADAL" clId="{7D3394BC-0076-43A1-9B37-B977422EDE24}" dt="2022-01-16T15:12:33.379" v="691" actId="27028"/>
          <pc:sldLayoutMkLst>
            <pc:docMk/>
            <pc:sldMasterMk cId="2465277891" sldId="2147483672"/>
            <pc:sldLayoutMk cId="3141762365" sldId="2147483674"/>
          </pc:sldLayoutMkLst>
        </pc:sldLayoutChg>
      </pc:sldMasterChg>
    </pc:docChg>
  </pc:docChgLst>
  <pc:docChgLst>
    <pc:chgData name="Eran Hachmon" userId="51259ce0-bfd3-4b7b-b7ad-3998a0193061" providerId="ADAL" clId="{5A575E72-8EE2-4140-8CB2-5946DAA6FF04}"/>
    <pc:docChg chg="undo custSel modSld">
      <pc:chgData name="Eran Hachmon" userId="51259ce0-bfd3-4b7b-b7ad-3998a0193061" providerId="ADAL" clId="{5A575E72-8EE2-4140-8CB2-5946DAA6FF04}" dt="2022-01-16T13:25:03.578" v="253" actId="6549"/>
      <pc:docMkLst>
        <pc:docMk/>
      </pc:docMkLst>
      <pc:sldChg chg="modSp mod modNotesTx">
        <pc:chgData name="Eran Hachmon" userId="51259ce0-bfd3-4b7b-b7ad-3998a0193061" providerId="ADAL" clId="{5A575E72-8EE2-4140-8CB2-5946DAA6FF04}" dt="2022-01-16T13:05:58.044" v="196" actId="20577"/>
        <pc:sldMkLst>
          <pc:docMk/>
          <pc:sldMk cId="2506210253" sldId="256"/>
        </pc:sldMkLst>
        <pc:spChg chg="mod">
          <ac:chgData name="Eran Hachmon" userId="51259ce0-bfd3-4b7b-b7ad-3998a0193061" providerId="ADAL" clId="{5A575E72-8EE2-4140-8CB2-5946DAA6FF04}" dt="2022-01-16T13:03:15.418" v="21" actId="1076"/>
          <ac:spMkLst>
            <pc:docMk/>
            <pc:sldMk cId="2506210253" sldId="256"/>
            <ac:spMk id="6" creationId="{7E0E8055-17FA-43CE-9F03-E712F496B7CF}"/>
          </ac:spMkLst>
        </pc:spChg>
      </pc:sldChg>
      <pc:sldChg chg="modSp mod">
        <pc:chgData name="Eran Hachmon" userId="51259ce0-bfd3-4b7b-b7ad-3998a0193061" providerId="ADAL" clId="{5A575E72-8EE2-4140-8CB2-5946DAA6FF04}" dt="2022-01-16T12:49:09.852" v="6" actId="20577"/>
        <pc:sldMkLst>
          <pc:docMk/>
          <pc:sldMk cId="48532822" sldId="260"/>
        </pc:sldMkLst>
        <pc:spChg chg="mod">
          <ac:chgData name="Eran Hachmon" userId="51259ce0-bfd3-4b7b-b7ad-3998a0193061" providerId="ADAL" clId="{5A575E72-8EE2-4140-8CB2-5946DAA6FF04}" dt="2022-01-16T12:49:09.852" v="6" actId="20577"/>
          <ac:spMkLst>
            <pc:docMk/>
            <pc:sldMk cId="48532822" sldId="260"/>
            <ac:spMk id="8" creationId="{E79DECD2-B85E-4CB3-BBFB-C64131454B65}"/>
          </ac:spMkLst>
        </pc:spChg>
      </pc:sldChg>
      <pc:sldChg chg="modSp mod">
        <pc:chgData name="Eran Hachmon" userId="51259ce0-bfd3-4b7b-b7ad-3998a0193061" providerId="ADAL" clId="{5A575E72-8EE2-4140-8CB2-5946DAA6FF04}" dt="2022-01-16T13:25:03.578" v="253" actId="6549"/>
        <pc:sldMkLst>
          <pc:docMk/>
          <pc:sldMk cId="259734590" sldId="2434"/>
        </pc:sldMkLst>
        <pc:spChg chg="mod">
          <ac:chgData name="Eran Hachmon" userId="51259ce0-bfd3-4b7b-b7ad-3998a0193061" providerId="ADAL" clId="{5A575E72-8EE2-4140-8CB2-5946DAA6FF04}" dt="2022-01-16T13:25:03.578" v="253" actId="6549"/>
          <ac:spMkLst>
            <pc:docMk/>
            <pc:sldMk cId="259734590" sldId="2434"/>
            <ac:spMk id="4" creationId="{2885A4AC-9AA0-4EFF-8162-609223BF5D7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09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92A910-F617-4E55-BCBA-91CFE7D522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73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9BFF9-F493-434E-A4AB-05605298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72CA4-814D-49ED-AC09-EF5BC4A54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AB548-1A3A-404D-B03E-3B6A4ED6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5B98-B871-43DC-9782-A0C08FF7208C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74A63-377A-4172-B8FE-33902718C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49829-9B77-4FB5-B75B-9AAD0361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D30F9-6F6F-478A-A94C-E895F829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33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A43A44DE-9B7B-49B8-AE13-95164A3F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605998" cy="118872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3FF75-3EF1-4F7E-9040-8B957B4D27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64" r:id="rId3"/>
    <p:sldLayoutId id="2147483651" r:id="rId4"/>
    <p:sldLayoutId id="2147483653" r:id="rId5"/>
    <p:sldLayoutId id="2147483657" r:id="rId6"/>
    <p:sldLayoutId id="2147483660" r:id="rId7"/>
    <p:sldLayoutId id="2147483663" r:id="rId8"/>
    <p:sldLayoutId id="2147483670" r:id="rId9"/>
    <p:sldLayoutId id="2147483669" r:id="rId10"/>
    <p:sldLayoutId id="2147483667" r:id="rId11"/>
    <p:sldLayoutId id="2147483668" r:id="rId12"/>
    <p:sldLayoutId id="2147483666" r:id="rId13"/>
    <p:sldLayoutId id="2147483671" r:id="rId14"/>
    <p:sldLayoutId id="2147483655" r:id="rId15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F73D49-62C2-41F6-A84B-0411682C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4C57A-8019-49DB-AD34-2A0750D2A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0C761-E8E5-42E4-BAD5-50271C2736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E5B98-B871-43DC-9782-A0C08FF7208C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AF8B4-02FA-47F7-B34D-D73C5FA0D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62935-AB97-40C1-A42F-C3D911A8F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D30F9-6F6F-478A-A94C-E895F829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8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PowerPoint_Slide.sldx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18.png"/><Relationship Id="rId3" Type="http://schemas.openxmlformats.org/officeDocument/2006/relationships/image" Target="../media/image11.jpeg"/><Relationship Id="rId7" Type="http://schemas.openxmlformats.org/officeDocument/2006/relationships/hyperlink" Target="https://ahmetkilinc.net/react-native-2-bolum-expo-ve-android-emulator-kurulumu-2021/reactive-native-2/" TargetMode="Externa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hyperlink" Target="https://www.flickr.com/photos/davidchief/7081464339/" TargetMode="External"/><Relationship Id="rId5" Type="http://schemas.openxmlformats.org/officeDocument/2006/relationships/image" Target="../media/image13.png"/><Relationship Id="rId10" Type="http://schemas.openxmlformats.org/officeDocument/2006/relationships/image" Target="../media/image16.jpg"/><Relationship Id="rId4" Type="http://schemas.openxmlformats.org/officeDocument/2006/relationships/image" Target="../media/image12.png"/><Relationship Id="rId9" Type="http://schemas.openxmlformats.org/officeDocument/2006/relationships/hyperlink" Target="http://prepaidphonenews.com/2014/09/cricket-moto-g-lte-republic-moto-e-and.html" TargetMode="External"/><Relationship Id="rId14" Type="http://schemas.openxmlformats.org/officeDocument/2006/relationships/hyperlink" Target="https://courses.lumenlearning.com/computerapps/chapter/reading-web-browser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199" y="2254417"/>
            <a:ext cx="6839516" cy="1508126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2F3342"/>
                </a:solidFill>
              </a:rPr>
              <a:t>Using a deployment technology to facilitate a development challenge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8329" y="3999535"/>
            <a:ext cx="6609256" cy="450503"/>
          </a:xfrm>
        </p:spPr>
        <p:txBody>
          <a:bodyPr>
            <a:normAutofit/>
          </a:bodyPr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Dockerized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AWS-based backend</a:t>
            </a: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wo buildings" title="two buildings">
            <a:extLst>
              <a:ext uri="{FF2B5EF4-FFF2-40B4-BE49-F238E27FC236}">
                <a16:creationId xmlns:a16="http://schemas.microsoft.com/office/drawing/2014/main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9713" y="2167404"/>
            <a:ext cx="5377544" cy="903628"/>
          </a:xfrm>
        </p:spPr>
        <p:txBody>
          <a:bodyPr/>
          <a:lstStyle/>
          <a:p>
            <a:r>
              <a:rPr lang="en-US" dirty="0"/>
              <a:t>A subcontractor for mobile development required access to </a:t>
            </a:r>
            <a:r>
              <a:rPr lang="en-US" dirty="0" err="1"/>
              <a:t>InShop’s</a:t>
            </a:r>
            <a:r>
              <a:rPr lang="en-US" dirty="0"/>
              <a:t> backend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9713" y="3361575"/>
            <a:ext cx="5138057" cy="269405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short-term subcontractor (2-3 months contract) was required to access </a:t>
            </a:r>
            <a:r>
              <a:rPr lang="en-US" dirty="0" err="1"/>
              <a:t>InShop’s</a:t>
            </a:r>
            <a:r>
              <a:rPr lang="en-US" dirty="0"/>
              <a:t> backend. Establishing a secured access for such as short duration seemed like an overkill.</a:t>
            </a:r>
          </a:p>
          <a:p>
            <a:r>
              <a:rPr lang="en-US" dirty="0"/>
              <a:t>QA and Product access to the backend could become more complicated than the web-app. Setting up a mobile emulator for each stakeholder </a:t>
            </a:r>
            <a:r>
              <a:rPr lang="en-US"/>
              <a:t>could become </a:t>
            </a:r>
            <a:r>
              <a:rPr lang="en-US" dirty="0"/>
              <a:t>complicated (networking/cyber ..).</a:t>
            </a:r>
          </a:p>
          <a:p>
            <a:r>
              <a:rPr lang="en-US" dirty="0" err="1"/>
              <a:t>InShop’s</a:t>
            </a:r>
            <a:r>
              <a:rPr lang="en-US" dirty="0"/>
              <a:t> version (2.x or 3.x) was not yet decided.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:a16="http://schemas.microsoft.com/office/drawing/2014/main" id="{5E06080F-9F80-49D4-9D28-F3FD457E42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DA17D7C-7C63-439C-8B50-C9B0F0F9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2E059E99-C304-4F05-A51F-C5F6BFD86FC6}" type="slidenum">
                <a:rPr lang="en-US" smtClean="0"/>
                <a:t>3</a:t>
              </a:fld>
              <a:fld id="{E01AD5B0-416F-42D3-9E29-B908E36CEC4E}" type="slidenum">
                <a:rPr lang="en-US" smtClean="0"/>
                <a:t>3</a:t>
              </a:fld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10539" y="1645368"/>
            <a:ext cx="6076915" cy="407670"/>
          </a:xfrm>
        </p:spPr>
        <p:txBody>
          <a:bodyPr/>
          <a:lstStyle/>
          <a:p>
            <a:r>
              <a:rPr lang="en-US" dirty="0"/>
              <a:t>Isolated backend in AWS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1F9C8F-B284-4FE9-A76C-49BE3BEE3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E377D39-9ED7-4F08-8717-6B07A67EDE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579374"/>
              </p:ext>
            </p:extLst>
          </p:nvPr>
        </p:nvGraphicFramePr>
        <p:xfrm>
          <a:off x="5081588" y="2033588"/>
          <a:ext cx="6832600" cy="444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4" imgW="9961129" imgH="5602381" progId="PowerPoint.Slide.12">
                  <p:embed/>
                </p:oleObj>
              </mc:Choice>
              <mc:Fallback>
                <p:oleObj name="Slide" r:id="rId4" imgW="9961129" imgH="5602381" progId="PowerPoint.Slide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E377D39-9ED7-4F08-8717-6B07A67EDE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1588" y="2033588"/>
                        <a:ext cx="6832600" cy="444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734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8039A5A-95E8-4D5E-B31C-FF584410C718}"/>
              </a:ext>
            </a:extLst>
          </p:cNvPr>
          <p:cNvSpPr/>
          <p:nvPr/>
        </p:nvSpPr>
        <p:spPr>
          <a:xfrm>
            <a:off x="2683478" y="4596768"/>
            <a:ext cx="1319498" cy="1087427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96332-8069-42AF-B5E5-546598EE7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133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MMA</a:t>
            </a:r>
            <a:r>
              <a:rPr lang="en-US" dirty="0"/>
              <a:t> : </a:t>
            </a:r>
            <a:r>
              <a:rPr lang="en-US" b="1" dirty="0"/>
              <a:t>M</a:t>
            </a:r>
            <a:r>
              <a:rPr lang="en-US" dirty="0"/>
              <a:t>anagement </a:t>
            </a:r>
            <a:r>
              <a:rPr lang="en-US" b="1" dirty="0"/>
              <a:t>M</a:t>
            </a:r>
            <a:r>
              <a:rPr lang="en-US" dirty="0"/>
              <a:t>obile </a:t>
            </a:r>
            <a:r>
              <a:rPr lang="en-US" b="1" dirty="0"/>
              <a:t>A</a:t>
            </a:r>
            <a:r>
              <a:rPr lang="en-US" dirty="0"/>
              <a:t>pp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AD01D9-A33E-4DFA-837B-46561829308D}"/>
              </a:ext>
            </a:extLst>
          </p:cNvPr>
          <p:cNvSpPr/>
          <p:nvPr/>
        </p:nvSpPr>
        <p:spPr>
          <a:xfrm>
            <a:off x="966429" y="2076215"/>
            <a:ext cx="4881905" cy="3473043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5AB1F9FC-D3B0-4A99-A8EB-40AE1DEC0C96}"/>
              </a:ext>
            </a:extLst>
          </p:cNvPr>
          <p:cNvSpPr/>
          <p:nvPr/>
        </p:nvSpPr>
        <p:spPr>
          <a:xfrm>
            <a:off x="1043781" y="3653594"/>
            <a:ext cx="1302312" cy="1868583"/>
          </a:xfrm>
          <a:prstGeom prst="flowChartMagneticDisk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Postgres</a:t>
            </a:r>
            <a:br>
              <a:rPr lang="en-US" dirty="0"/>
            </a:b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6A7A0030-0ECD-444D-A0A6-AFCCFD172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523" y="3678097"/>
            <a:ext cx="502223" cy="51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AB9668-DF1A-4727-B7E9-9115ECF3CB74}"/>
              </a:ext>
            </a:extLst>
          </p:cNvPr>
          <p:cNvSpPr/>
          <p:nvPr/>
        </p:nvSpPr>
        <p:spPr>
          <a:xfrm>
            <a:off x="1519689" y="2338114"/>
            <a:ext cx="4006696" cy="470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Kafka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8E5BF4-C1F6-4382-AB2E-45B967264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717" y="2397591"/>
            <a:ext cx="208277" cy="30556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0131E6AF-6F3B-491E-AFC6-9F840BC38B2C}"/>
              </a:ext>
            </a:extLst>
          </p:cNvPr>
          <p:cNvSpPr/>
          <p:nvPr/>
        </p:nvSpPr>
        <p:spPr>
          <a:xfrm rot="10800000">
            <a:off x="3084946" y="5380879"/>
            <a:ext cx="356784" cy="66971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47E2EC7-E731-4E15-AFEF-EEF274C93BB7}"/>
              </a:ext>
            </a:extLst>
          </p:cNvPr>
          <p:cNvSpPr/>
          <p:nvPr/>
        </p:nvSpPr>
        <p:spPr>
          <a:xfrm>
            <a:off x="1979507" y="3014097"/>
            <a:ext cx="739926" cy="35759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REDIS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FF698E7-7873-4783-8670-F81AB3325351}"/>
              </a:ext>
            </a:extLst>
          </p:cNvPr>
          <p:cNvCxnSpPr>
            <a:cxnSpLocks/>
          </p:cNvCxnSpPr>
          <p:nvPr/>
        </p:nvCxnSpPr>
        <p:spPr>
          <a:xfrm rot="10800000">
            <a:off x="2328283" y="4447847"/>
            <a:ext cx="473523" cy="42145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Text&#10;&#10;Description automatically generated with low confidence">
            <a:extLst>
              <a:ext uri="{FF2B5EF4-FFF2-40B4-BE49-F238E27FC236}">
                <a16:creationId xmlns:a16="http://schemas.microsoft.com/office/drawing/2014/main" id="{BEB2634C-56EB-4D18-A98B-91076F1D1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645743" y="4842173"/>
            <a:ext cx="916442" cy="444044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4F8B4DB-8853-48DF-9124-43C9C1F8B5D7}"/>
              </a:ext>
            </a:extLst>
          </p:cNvPr>
          <p:cNvSpPr/>
          <p:nvPr/>
        </p:nvSpPr>
        <p:spPr>
          <a:xfrm>
            <a:off x="4002976" y="2363128"/>
            <a:ext cx="1458182" cy="413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Push-Notifications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(topic)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B7E50B-96C5-40D5-92EA-FAF553F294DC}"/>
              </a:ext>
            </a:extLst>
          </p:cNvPr>
          <p:cNvSpPr/>
          <p:nvPr/>
        </p:nvSpPr>
        <p:spPr>
          <a:xfrm>
            <a:off x="4340361" y="4224696"/>
            <a:ext cx="1254567" cy="3720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C00000"/>
                </a:solidFill>
              </a:rPr>
              <a:t>Push Notifications </a:t>
            </a:r>
            <a:r>
              <a:rPr lang="en-US" sz="1100" dirty="0"/>
              <a:t>(microservice)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323F73B-9AF0-410D-9445-5F157DA01403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4732067" y="2776540"/>
            <a:ext cx="235578" cy="144815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08AB296-743A-49F6-9A26-809ED22F6C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16615" y="4256556"/>
            <a:ext cx="483064" cy="520011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C336CB8-60E5-465B-A3EE-10F634388AE9}"/>
              </a:ext>
            </a:extLst>
          </p:cNvPr>
          <p:cNvCxnSpPr>
            <a:cxnSpLocks/>
            <a:stCxn id="41" idx="1"/>
            <a:endCxn id="57" idx="3"/>
          </p:cNvCxnSpPr>
          <p:nvPr/>
        </p:nvCxnSpPr>
        <p:spPr>
          <a:xfrm flipH="1" flipV="1">
            <a:off x="3917619" y="5035078"/>
            <a:ext cx="2728124" cy="29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116574-35DB-4A71-8D48-762951F3B826}"/>
              </a:ext>
            </a:extLst>
          </p:cNvPr>
          <p:cNvCxnSpPr>
            <a:cxnSpLocks/>
            <a:stCxn id="44" idx="3"/>
            <a:endCxn id="50" idx="2"/>
          </p:cNvCxnSpPr>
          <p:nvPr/>
        </p:nvCxnSpPr>
        <p:spPr>
          <a:xfrm flipV="1">
            <a:off x="5594928" y="2780824"/>
            <a:ext cx="1588882" cy="162990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B3A0E86-0A6C-4034-B2C0-697B4ED53A92}"/>
              </a:ext>
            </a:extLst>
          </p:cNvPr>
          <p:cNvSpPr/>
          <p:nvPr/>
        </p:nvSpPr>
        <p:spPr>
          <a:xfrm>
            <a:off x="6380613" y="2279751"/>
            <a:ext cx="1606394" cy="50107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  <a:r>
              <a:rPr lang="en-US" sz="1400" baseline="30000" dirty="0"/>
              <a:t>rd</a:t>
            </a:r>
            <a:r>
              <a:rPr lang="en-US" sz="1400" dirty="0"/>
              <a:t> party </a:t>
            </a:r>
            <a:r>
              <a:rPr lang="en-US" sz="1400" b="1" dirty="0">
                <a:solidFill>
                  <a:srgbClr val="FF7C80"/>
                </a:solidFill>
              </a:rPr>
              <a:t>Push Notification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server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A1E558-3ED8-4C67-A6EF-979467C68C5E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7103964" y="2780824"/>
            <a:ext cx="79846" cy="208847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AC9E98-B269-45A5-9393-17B3359F2C84}"/>
              </a:ext>
            </a:extLst>
          </p:cNvPr>
          <p:cNvSpPr txBox="1"/>
          <p:nvPr/>
        </p:nvSpPr>
        <p:spPr>
          <a:xfrm rot="18923649">
            <a:off x="6064606" y="3361230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REST call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D1B3D-E585-484E-8884-727003E9485D}"/>
              </a:ext>
            </a:extLst>
          </p:cNvPr>
          <p:cNvSpPr/>
          <p:nvPr/>
        </p:nvSpPr>
        <p:spPr>
          <a:xfrm rot="4885775">
            <a:off x="4212963" y="3387344"/>
            <a:ext cx="1486858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Push notification </a:t>
            </a:r>
            <a:r>
              <a:rPr lang="en-US" sz="9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tokens</a:t>
            </a:r>
          </a:p>
        </p:txBody>
      </p:sp>
      <p:pic>
        <p:nvPicPr>
          <p:cNvPr id="54" name="Picture 5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71C356-F377-4860-8DE8-EC7074E5E3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193936" y="4254723"/>
            <a:ext cx="294299" cy="536231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8CD7898-ED89-4456-B252-FF371871810F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2334703" y="3335844"/>
            <a:ext cx="945976" cy="142747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451BB36E-1171-413A-83B0-22E6AD344D1A}"/>
              </a:ext>
            </a:extLst>
          </p:cNvPr>
          <p:cNvSpPr/>
          <p:nvPr/>
        </p:nvSpPr>
        <p:spPr>
          <a:xfrm rot="3402859">
            <a:off x="2122260" y="3925008"/>
            <a:ext cx="1579257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Push notification</a:t>
            </a:r>
            <a:r>
              <a:rPr lang="en-US" sz="9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tokens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62B424-B44B-40B7-ADC8-A4EDCFEFDBB2}"/>
              </a:ext>
            </a:extLst>
          </p:cNvPr>
          <p:cNvSpPr/>
          <p:nvPr/>
        </p:nvSpPr>
        <p:spPr>
          <a:xfrm>
            <a:off x="2795664" y="4745005"/>
            <a:ext cx="1121955" cy="5801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/>
              <a:t>Serving Layer</a:t>
            </a:r>
          </a:p>
        </p:txBody>
      </p:sp>
      <p:pic>
        <p:nvPicPr>
          <p:cNvPr id="58" name="Picture 18" descr="Spring Boot, autoconfiguration and project hierarchy - DigicS">
            <a:extLst>
              <a:ext uri="{FF2B5EF4-FFF2-40B4-BE49-F238E27FC236}">
                <a16:creationId xmlns:a16="http://schemas.microsoft.com/office/drawing/2014/main" id="{F861CE91-3343-4F97-A934-8F44178AC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58" y="4763317"/>
            <a:ext cx="719241" cy="37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D0F741B-8390-4821-B83C-CE40EA3383AD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3280679" y="2776540"/>
            <a:ext cx="1493210" cy="19867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1DCAE7EC-205A-4C79-9623-63DA18B58F9D}"/>
              </a:ext>
            </a:extLst>
          </p:cNvPr>
          <p:cNvSpPr/>
          <p:nvPr/>
        </p:nvSpPr>
        <p:spPr>
          <a:xfrm rot="18371067">
            <a:off x="3127637" y="3712752"/>
            <a:ext cx="1486858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Push notification </a:t>
            </a:r>
            <a:r>
              <a:rPr lang="en-US" sz="9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tokens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682AEE-A238-454B-AF40-CBB2EAEC6A6B}"/>
              </a:ext>
            </a:extLst>
          </p:cNvPr>
          <p:cNvSpPr/>
          <p:nvPr/>
        </p:nvSpPr>
        <p:spPr>
          <a:xfrm>
            <a:off x="9990305" y="3720129"/>
            <a:ext cx="1820210" cy="2232255"/>
          </a:xfrm>
          <a:prstGeom prst="rect">
            <a:avLst/>
          </a:prstGeom>
          <a:noFill/>
          <a:ln w="381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CD556E-D615-49EB-89FD-53C01C3F2D51}"/>
              </a:ext>
            </a:extLst>
          </p:cNvPr>
          <p:cNvGrpSpPr/>
          <p:nvPr/>
        </p:nvGrpSpPr>
        <p:grpSpPr>
          <a:xfrm>
            <a:off x="10396321" y="3890359"/>
            <a:ext cx="1035578" cy="955272"/>
            <a:chOff x="2340716" y="2637123"/>
            <a:chExt cx="1312333" cy="955272"/>
          </a:xfrm>
        </p:grpSpPr>
        <p:sp>
          <p:nvSpPr>
            <p:cNvPr id="42" name="Flowchart: Magnetic Disk 41">
              <a:extLst>
                <a:ext uri="{FF2B5EF4-FFF2-40B4-BE49-F238E27FC236}">
                  <a16:creationId xmlns:a16="http://schemas.microsoft.com/office/drawing/2014/main" id="{875B43CC-26B9-4C51-81BE-6CD2923D6DA2}"/>
                </a:ext>
              </a:extLst>
            </p:cNvPr>
            <p:cNvSpPr/>
            <p:nvPr/>
          </p:nvSpPr>
          <p:spPr>
            <a:xfrm>
              <a:off x="2340716" y="2637123"/>
              <a:ext cx="1312333" cy="955272"/>
            </a:xfrm>
            <a:prstGeom prst="flowChartMagneticDisk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e-IL" dirty="0"/>
            </a:p>
            <a:p>
              <a:pPr algn="ctr"/>
              <a:endParaRPr lang="he-IL" dirty="0"/>
            </a:p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Postgres</a:t>
              </a:r>
              <a:br>
                <a:rPr lang="en-US" dirty="0"/>
              </a:br>
              <a:endParaRPr lang="en-US" sz="1600" dirty="0">
                <a:solidFill>
                  <a:srgbClr val="C00000"/>
                </a:solidFill>
              </a:endParaRPr>
            </a:p>
          </p:txBody>
        </p:sp>
        <p:pic>
          <p:nvPicPr>
            <p:cNvPr id="49" name="Picture 12">
              <a:extLst>
                <a:ext uri="{FF2B5EF4-FFF2-40B4-BE49-F238E27FC236}">
                  <a16:creationId xmlns:a16="http://schemas.microsoft.com/office/drawing/2014/main" id="{6D40F6BB-3BE4-41C2-9510-C6389087F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3755" y="2712358"/>
              <a:ext cx="502223" cy="518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39BC0D-A3EA-4BFE-89A0-48CF85B692A2}"/>
              </a:ext>
            </a:extLst>
          </p:cNvPr>
          <p:cNvGrpSpPr/>
          <p:nvPr/>
        </p:nvGrpSpPr>
        <p:grpSpPr>
          <a:xfrm>
            <a:off x="10253528" y="4915180"/>
            <a:ext cx="1358643" cy="769015"/>
            <a:chOff x="10206733" y="5130712"/>
            <a:chExt cx="1121955" cy="76901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D9517BC-36AB-4ACA-AEDD-DE1E1A0959DC}"/>
                </a:ext>
              </a:extLst>
            </p:cNvPr>
            <p:cNvSpPr/>
            <p:nvPr/>
          </p:nvSpPr>
          <p:spPr>
            <a:xfrm>
              <a:off x="10206733" y="5130712"/>
              <a:ext cx="1121955" cy="7690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/>
                <a:t>Serving Layer</a:t>
              </a:r>
            </a:p>
          </p:txBody>
        </p:sp>
        <p:pic>
          <p:nvPicPr>
            <p:cNvPr id="63" name="Picture 18" descr="Spring Boot, autoconfiguration and project hierarchy - DigicS">
              <a:extLst>
                <a:ext uri="{FF2B5EF4-FFF2-40B4-BE49-F238E27FC236}">
                  <a16:creationId xmlns:a16="http://schemas.microsoft.com/office/drawing/2014/main" id="{2E266A39-94EF-4C19-9ACE-AFBD07C923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3619" y="5226732"/>
              <a:ext cx="686963" cy="37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A26BC49-B030-40D5-9B96-6CAE7F58BA1A}"/>
              </a:ext>
            </a:extLst>
          </p:cNvPr>
          <p:cNvCxnSpPr>
            <a:cxnSpLocks/>
          </p:cNvCxnSpPr>
          <p:nvPr/>
        </p:nvCxnSpPr>
        <p:spPr>
          <a:xfrm flipH="1" flipV="1">
            <a:off x="8654829" y="5106097"/>
            <a:ext cx="1634341" cy="2028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EC4B24E-25CD-4FDA-8CE0-93BC13B8DB1E}"/>
              </a:ext>
            </a:extLst>
          </p:cNvPr>
          <p:cNvSpPr txBox="1"/>
          <p:nvPr/>
        </p:nvSpPr>
        <p:spPr>
          <a:xfrm>
            <a:off x="9927826" y="3373979"/>
            <a:ext cx="1804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On-premise </a:t>
            </a:r>
            <a:r>
              <a:rPr lang="en-US" sz="1600" b="1" dirty="0">
                <a:solidFill>
                  <a:srgbClr val="0070C0"/>
                </a:solidFill>
              </a:rPr>
              <a:t>InShop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B93E0C-DAD6-4C63-8765-4DB2E1A46FCF}"/>
              </a:ext>
            </a:extLst>
          </p:cNvPr>
          <p:cNvGrpSpPr/>
          <p:nvPr/>
        </p:nvGrpSpPr>
        <p:grpSpPr>
          <a:xfrm>
            <a:off x="3173993" y="5710485"/>
            <a:ext cx="6801279" cy="316758"/>
            <a:chOff x="3155521" y="6100633"/>
            <a:chExt cx="5409172" cy="316758"/>
          </a:xfrm>
        </p:grpSpPr>
        <p:sp>
          <p:nvSpPr>
            <p:cNvPr id="77" name="Arrow: Down 76">
              <a:extLst>
                <a:ext uri="{FF2B5EF4-FFF2-40B4-BE49-F238E27FC236}">
                  <a16:creationId xmlns:a16="http://schemas.microsoft.com/office/drawing/2014/main" id="{2DC3B98E-3327-486D-9A3B-294D9FD5E32D}"/>
                </a:ext>
              </a:extLst>
            </p:cNvPr>
            <p:cNvSpPr/>
            <p:nvPr/>
          </p:nvSpPr>
          <p:spPr>
            <a:xfrm rot="5400000">
              <a:off x="5704954" y="3557652"/>
              <a:ext cx="310306" cy="5409172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A0D3F2-D2C9-4F87-866D-9FF728946F03}"/>
                </a:ext>
              </a:extLst>
            </p:cNvPr>
            <p:cNvSpPr txBox="1"/>
            <p:nvPr/>
          </p:nvSpPr>
          <p:spPr>
            <a:xfrm>
              <a:off x="3958959" y="6100633"/>
              <a:ext cx="3870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Alert data: </a:t>
              </a:r>
              <a:r>
                <a:rPr lang="en-US" sz="1400" dirty="0">
                  <a:solidFill>
                    <a:srgbClr val="FFFF00"/>
                  </a:solidFill>
                </a:rPr>
                <a:t>Trend Graph 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+ 3 lowest </a:t>
              </a:r>
              <a:r>
                <a:rPr lang="en-US" sz="1400" dirty="0">
                  <a:solidFill>
                    <a:srgbClr val="FFFF00"/>
                  </a:solidFill>
                </a:rPr>
                <a:t>Affected Lots       </a:t>
              </a:r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</a:rPr>
                <a:t>(HTTPS POST request)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E8CA23C-694C-4DB4-B799-1D95A851642D}"/>
              </a:ext>
            </a:extLst>
          </p:cNvPr>
          <p:cNvSpPr txBox="1"/>
          <p:nvPr/>
        </p:nvSpPr>
        <p:spPr>
          <a:xfrm>
            <a:off x="771866" y="1727801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Cloud-based </a:t>
            </a:r>
            <a:r>
              <a:rPr lang="en-US" sz="1600" b="1" dirty="0">
                <a:solidFill>
                  <a:srgbClr val="0070C0"/>
                </a:solidFill>
              </a:rPr>
              <a:t>InShop</a:t>
            </a:r>
            <a:r>
              <a:rPr lang="en-US" sz="1600" dirty="0">
                <a:solidFill>
                  <a:srgbClr val="0070C0"/>
                </a:solidFill>
              </a:rPr>
              <a:t> MMA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479DE-AD1E-4A20-ABBC-C0E755BCD36C}"/>
              </a:ext>
            </a:extLst>
          </p:cNvPr>
          <p:cNvSpPr txBox="1"/>
          <p:nvPr/>
        </p:nvSpPr>
        <p:spPr>
          <a:xfrm>
            <a:off x="851142" y="909785"/>
            <a:ext cx="4016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Sprint review 21.17 (+21.16)</a:t>
            </a:r>
          </a:p>
          <a:p>
            <a:r>
              <a:rPr lang="en-US" sz="1400" b="1" dirty="0"/>
              <a:t>Project status </a:t>
            </a:r>
            <a:r>
              <a:rPr lang="en-US" sz="1400" dirty="0"/>
              <a:t>: </a:t>
            </a:r>
            <a:r>
              <a:rPr lang="en-US" sz="1400" b="1" dirty="0"/>
              <a:t>On hold </a:t>
            </a:r>
            <a:r>
              <a:rPr lang="en-US" sz="1400" dirty="0"/>
              <a:t>(scope undergoing changes)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7AA1-261A-4630-AEE2-1D97DFDEBBBF}"/>
              </a:ext>
            </a:extLst>
          </p:cNvPr>
          <p:cNvSpPr txBox="1"/>
          <p:nvPr/>
        </p:nvSpPr>
        <p:spPr>
          <a:xfrm>
            <a:off x="851142" y="6106324"/>
            <a:ext cx="36795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Alternatives: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 account per customer.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Frontline cloud account, SaaS model.</a:t>
            </a:r>
            <a:endParaRPr lang="en-US" sz="1400" dirty="0"/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A49A13D7-CDB7-4480-85A8-0F0D90EE46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200707" y="4831315"/>
            <a:ext cx="549564" cy="5495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2D14BE-59B7-43DA-AD62-9ACF1417703E}"/>
              </a:ext>
            </a:extLst>
          </p:cNvPr>
          <p:cNvSpPr txBox="1"/>
          <p:nvPr/>
        </p:nvSpPr>
        <p:spPr>
          <a:xfrm>
            <a:off x="1057979" y="4807687"/>
            <a:ext cx="1373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</a:t>
            </a:r>
            <a:r>
              <a:rPr lang="en-US" sz="1200" dirty="0">
                <a:solidFill>
                  <a:schemeClr val="bg1"/>
                </a:solidFill>
              </a:rPr>
              <a:t>Alerts data : </a:t>
            </a:r>
            <a:r>
              <a:rPr lang="en-US" sz="1200" dirty="0">
                <a:solidFill>
                  <a:srgbClr val="FFFF00"/>
                </a:solidFill>
              </a:rPr>
              <a:t>Trend Graph</a:t>
            </a:r>
            <a:r>
              <a:rPr lang="en-US" sz="1200" dirty="0">
                <a:solidFill>
                  <a:schemeClr val="bg1"/>
                </a:solidFill>
              </a:rPr>
              <a:t> + 3 lowest </a:t>
            </a:r>
            <a:r>
              <a:rPr lang="en-US" sz="1200" dirty="0">
                <a:solidFill>
                  <a:srgbClr val="FFFF00"/>
                </a:solidFill>
              </a:rPr>
              <a:t>Affected Lots</a:t>
            </a:r>
            <a:r>
              <a:rPr lang="en-US" sz="12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20390C2-EB93-4644-8874-1A13148A151B}"/>
              </a:ext>
            </a:extLst>
          </p:cNvPr>
          <p:cNvSpPr/>
          <p:nvPr/>
        </p:nvSpPr>
        <p:spPr>
          <a:xfrm rot="5400000">
            <a:off x="6501423" y="3402589"/>
            <a:ext cx="1486858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Push notification</a:t>
            </a:r>
          </a:p>
        </p:txBody>
      </p:sp>
      <p:pic>
        <p:nvPicPr>
          <p:cNvPr id="65" name="Picture 6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AC40F8-73C8-4BB2-86C6-1F290FCC57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346336" y="4407123"/>
            <a:ext cx="294299" cy="53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7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30" grpId="0" animBg="1"/>
      <p:bldP spid="43" grpId="0" animBg="1"/>
      <p:bldP spid="44" grpId="0" animBg="1"/>
      <p:bldP spid="50" grpId="0" animBg="1"/>
      <p:bldP spid="52" grpId="0"/>
      <p:bldP spid="53" grpId="0"/>
      <p:bldP spid="56" grpId="0"/>
      <p:bldP spid="60" grpId="0"/>
      <p:bldP spid="18" grpId="0"/>
      <p:bldP spid="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C646910-F4B3-42FF-94CF-BEAFDD60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F153A6-0E4B-417F-85BB-FD8402B10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1188720"/>
            <a:ext cx="3464717" cy="4604069"/>
          </a:xfrm>
        </p:spPr>
        <p:txBody>
          <a:bodyPr/>
          <a:lstStyle/>
          <a:p>
            <a:r>
              <a:rPr lang="en-US" dirty="0"/>
              <a:t>The subcontractor, Product and QA could access the backend from their own cell phones, without setup.</a:t>
            </a:r>
          </a:p>
          <a:p>
            <a:r>
              <a:rPr lang="en-US" dirty="0"/>
              <a:t>The architecture could be extended to a full-fledged cloud-based offering, either in a private environment per customer (e.g. private AWS account per customer),</a:t>
            </a:r>
            <a:br>
              <a:rPr lang="en-US" dirty="0"/>
            </a:br>
            <a:r>
              <a:rPr lang="en-US" dirty="0"/>
              <a:t>or as a SaaS offering.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DDF559-AB16-43D3-96DE-5FD6A71C1A2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1" y="1188720"/>
            <a:ext cx="3464717" cy="3684588"/>
          </a:xfrm>
        </p:spPr>
        <p:txBody>
          <a:bodyPr/>
          <a:lstStyle/>
          <a:p>
            <a:r>
              <a:rPr lang="en-US" dirty="0"/>
              <a:t>Required copying of tables between the on-prem InShop.</a:t>
            </a:r>
          </a:p>
          <a:p>
            <a:r>
              <a:rPr lang="en-US" dirty="0"/>
              <a:t>Requires its own build pipeline.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Placeholder 9" descr="two buildings" title="two buildings">
            <a:extLst>
              <a:ext uri="{FF2B5EF4-FFF2-40B4-BE49-F238E27FC236}">
                <a16:creationId xmlns:a16="http://schemas.microsoft.com/office/drawing/2014/main" id="{2F31814F-08FA-4F6F-AB72-C15E456914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8B1278D5-2C97-4CEF-8849-C9811924FBA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2F6ECD0F-66E9-4D96-8436-105A25A341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itle 37">
            <a:extLst>
              <a:ext uri="{FF2B5EF4-FFF2-40B4-BE49-F238E27FC236}">
                <a16:creationId xmlns:a16="http://schemas.microsoft.com/office/drawing/2014/main" id="{37464312-C5F6-4629-A9C8-E525E2C008F6}"/>
              </a:ext>
            </a:extLst>
          </p:cNvPr>
          <p:cNvSpPr txBox="1">
            <a:spLocks/>
          </p:cNvSpPr>
          <p:nvPr/>
        </p:nvSpPr>
        <p:spPr>
          <a:xfrm>
            <a:off x="7477122" y="0"/>
            <a:ext cx="3605998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Disadvantages</a:t>
            </a:r>
          </a:p>
        </p:txBody>
      </p:sp>
    </p:spTree>
    <p:extLst>
      <p:ext uri="{BB962C8B-B14F-4D97-AF65-F5344CB8AC3E}">
        <p14:creationId xmlns:p14="http://schemas.microsoft.com/office/powerpoint/2010/main" val="3174381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image" title="abstract image">
            <a:extLst>
              <a:ext uri="{FF2B5EF4-FFF2-40B4-BE49-F238E27FC236}">
                <a16:creationId xmlns:a16="http://schemas.microsoft.com/office/drawing/2014/main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73BD65-CFF3-40DD-939C-97A942BD8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4" y="0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2146" y="2505427"/>
            <a:ext cx="6609256" cy="1508126"/>
          </a:xfrm>
        </p:spPr>
        <p:txBody>
          <a:bodyPr anchor="ctr"/>
          <a:lstStyle/>
          <a:p>
            <a:r>
              <a:rPr lang="en-US" dirty="0"/>
              <a:t>THANK YOU</a:t>
            </a:r>
          </a:p>
        </p:txBody>
      </p:sp>
      <p:sp>
        <p:nvSpPr>
          <p:cNvPr id="29" name="Rectangle: Single Corner Snipped 28">
            <a:extLst>
              <a:ext uri="{FF2B5EF4-FFF2-40B4-BE49-F238E27FC236}">
                <a16:creationId xmlns:a16="http://schemas.microsoft.com/office/drawing/2014/main" id="{E01195D9-1845-4282-BE5B-F6B840BE4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Light modernist presentation_RVA_v3.potx" id="{1300540C-5346-469F-AA5C-717C09787E7E}" vid="{ADCE5FDD-C8BF-4BDC-86F8-B24C14EB90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7BEDAB-01B4-4BD0-9390-31AD928007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19B998-C0F0-415C-AF4D-F10DCCD30A2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AD934DA-6EDB-4DB8-AE5C-9399A13698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160</TotalTime>
  <Words>310</Words>
  <Application>Microsoft Office PowerPoint</Application>
  <PresentationFormat>Widescreen</PresentationFormat>
  <Paragraphs>453</Paragraphs>
  <Slides>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Office Theme</vt:lpstr>
      <vt:lpstr>Microsoft PowerPoint Slide</vt:lpstr>
      <vt:lpstr>Using a deployment technology to facilitate a development challenge</vt:lpstr>
      <vt:lpstr>The challenge</vt:lpstr>
      <vt:lpstr>The solution</vt:lpstr>
      <vt:lpstr>MMA : Management Mobile App </vt:lpstr>
      <vt:lpstr>advantages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deployment technologies to solve development challenges</dc:title>
  <dc:creator>Eran Hachmon</dc:creator>
  <cp:lastModifiedBy>Eran Hachmon</cp:lastModifiedBy>
  <cp:revision>4</cp:revision>
  <dcterms:created xsi:type="dcterms:W3CDTF">2022-01-16T10:54:13Z</dcterms:created>
  <dcterms:modified xsi:type="dcterms:W3CDTF">2022-01-16T15:30:02Z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